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ина\Desktop\Все картинки для презентаций\Моя 2\0_8e7d7_378c5d7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000108"/>
            <a:ext cx="4956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Bookman Old Style" pitchFamily="18" charset="0"/>
              </a:rPr>
              <a:t>АГНИЯ БАРТО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Bookman Old Style" pitchFamily="18" charset="0"/>
              </a:rPr>
              <a:t>«ИГРУШКИ»</a:t>
            </a:r>
            <a:endParaRPr lang="ru-RU" sz="4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3714752"/>
            <a:ext cx="3570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Выполнила: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Воспитатель МКДОУ «Ёлочка»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Канева Фаина Егоровна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Фаина\Desktop\Все картинки для презентаций\Рисунки\cd7f77859340.jpg"/>
          <p:cNvPicPr>
            <a:picLocks noChangeAspect="1" noChangeArrowheads="1"/>
          </p:cNvPicPr>
          <p:nvPr/>
        </p:nvPicPr>
        <p:blipFill>
          <a:blip r:embed="rId3"/>
          <a:srcRect t="18644"/>
          <a:stretch>
            <a:fillRect/>
          </a:stretch>
        </p:blipFill>
        <p:spPr bwMode="auto">
          <a:xfrm>
            <a:off x="3571868" y="428604"/>
            <a:ext cx="514353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000240"/>
            <a:ext cx="3389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«БЫЧОК»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Идет бычок, качается,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Вздыхает на ходу: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Ох, доска кончается,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Сейчас я упаду.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Фаина\Desktop\Все картинки для презентаций\Рисунки\x_44205436.jpg"/>
          <p:cNvPicPr>
            <a:picLocks noChangeAspect="1" noChangeArrowheads="1"/>
          </p:cNvPicPr>
          <p:nvPr/>
        </p:nvPicPr>
        <p:blipFill>
          <a:blip r:embed="rId3"/>
          <a:srcRect l="6550" t="21109" b="5289"/>
          <a:stretch>
            <a:fillRect/>
          </a:stretch>
        </p:blipFill>
        <p:spPr bwMode="auto">
          <a:xfrm>
            <a:off x="3786182" y="428604"/>
            <a:ext cx="492922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785926"/>
            <a:ext cx="3986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«ГРУЗОВИК»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Нет, напрасно мы решили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Прокатить кота в машине: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Кот кататься не привык –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Опрокинул грузовик.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Фаина\Desktop\Картинки 2\i_barto2-malish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542928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643314"/>
            <a:ext cx="4453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«СЛОН»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Спать пора! Уснул бычок,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Лёг в коробку на бочок.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Сонный мишка лёг в кровать,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Только слон не хочет спать.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Головой кивает слон,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Он слонихе шлёт поклон.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Фаина\Desktop\Картинки 2\Агния_Барто._Игрушки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492922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071678"/>
            <a:ext cx="4221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«ФЛАЖОК»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Горит на солнышке флажок,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Как будто я огонь зажёг!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ина\Desktop\Все картинки для презентаций\рамки 1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Фаина\Desktop\Картинки 2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04"/>
            <a:ext cx="4752975" cy="5953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2286203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«БАРАБАН»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Левой, правой!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Левой, правой!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На парад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Идёт отряд.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На парад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Идёт отряд.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Барабанщик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Очень рад.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Барабанит,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Барабанит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Полтора часа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Подряд!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Левой, правой!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Левой, правой!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Барабан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Уже дырявый!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Фаина\Desktop\Все картинки для презентаций\Моя 2\0_8e7d7_378c5d7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1928802"/>
            <a:ext cx="40062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ВНИМАНИЕ!!!</a:t>
            </a:r>
            <a:endParaRPr lang="ru-RU" sz="4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ина\Desktop\рамки 1\0_245ad_d0561ca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Фаина\Desktop\Все картинки для презентаций\Рисунки\barto.jpg"/>
          <p:cNvPicPr>
            <a:picLocks noChangeAspect="1" noChangeArrowheads="1"/>
          </p:cNvPicPr>
          <p:nvPr/>
        </p:nvPicPr>
        <p:blipFill>
          <a:blip r:embed="rId3"/>
          <a:srcRect l="1408" t="2985" r="1408" b="5970"/>
          <a:stretch>
            <a:fillRect/>
          </a:stretch>
        </p:blipFill>
        <p:spPr bwMode="auto">
          <a:xfrm>
            <a:off x="1785918" y="1214422"/>
            <a:ext cx="4929222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6072206"/>
            <a:ext cx="409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Агния Львовна Барто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Фаина\Desktop\Все картинки для презентаций\Рисунки\1ba9b2313b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04"/>
            <a:ext cx="457203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285860"/>
            <a:ext cx="382027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«КОЗЛЁНОК»</a:t>
            </a:r>
          </a:p>
          <a:p>
            <a:endParaRPr lang="ru-RU" sz="24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 меня живёт козлёнок,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Я сама его пасу.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Я козлёнка в сад зелёный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Рано утром отнесу.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Он заблудится в саду –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Я в траве его найду.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Фаина\Desktop\Все картинки для презентаций\Рисунки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507209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928670"/>
            <a:ext cx="3937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«САМОЛЁТ»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Самолёт построим сами,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Понесёмся над лесами,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 Понесёмся над лесами,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А потом вернёмся к маме.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Фаина\Desktop\Все картинки для презентаций\Рисунки\00348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8604"/>
            <a:ext cx="464347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1285860"/>
            <a:ext cx="35621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«КОРАБЛИК»</a:t>
            </a:r>
          </a:p>
          <a:p>
            <a:endParaRPr lang="ru-RU" sz="24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Матросская шапка,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Верёвка в руке,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Тяну я кораблик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По быстрой реке,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И скачут лягушки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За мной по пятам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И просят меня: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- Прокати, капитан!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Фаина\Desktop\Все картинки для презентаций\Рисунки\1295949250_tanyunya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500062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143116"/>
            <a:ext cx="39372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«МЯЧИК»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Наша Таня громко плачет: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Уронила в речку мячик.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Тише, Танечка, не плачь: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Не утонет в речке мяч.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Фаина\Desktop\Все картинки для презентаций\Рисунки\ec4093947a8a.jpg"/>
          <p:cNvPicPr>
            <a:picLocks noChangeAspect="1" noChangeArrowheads="1"/>
          </p:cNvPicPr>
          <p:nvPr/>
        </p:nvPicPr>
        <p:blipFill>
          <a:blip r:embed="rId3"/>
          <a:srcRect b="6999"/>
          <a:stretch>
            <a:fillRect/>
          </a:stretch>
        </p:blipFill>
        <p:spPr bwMode="auto">
          <a:xfrm>
            <a:off x="3929058" y="500042"/>
            <a:ext cx="479107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643050"/>
            <a:ext cx="38026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«МИШКА»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Уронили мишку на пол,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Оторвали мишке лапу.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Всё равно его не брошу –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Потому что он хороший.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Фаина\Desktop\Все картинки для презентаций\Рисунки\barto6.jpg"/>
          <p:cNvPicPr>
            <a:picLocks noChangeAspect="1" noChangeArrowheads="1"/>
          </p:cNvPicPr>
          <p:nvPr/>
        </p:nvPicPr>
        <p:blipFill>
          <a:blip r:embed="rId3"/>
          <a:srcRect t="21429" b="4762"/>
          <a:stretch>
            <a:fillRect/>
          </a:stretch>
        </p:blipFill>
        <p:spPr bwMode="auto">
          <a:xfrm>
            <a:off x="3643306" y="428604"/>
            <a:ext cx="507209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071678"/>
            <a:ext cx="43252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«ЗАЙКА»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Зайку бросила хозяйка –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Под дождём остался зайка.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Со скамейки слезть не смог,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Весь до ниточки промок.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Фаина\Desktop\Все картинки для презентаций\Моя 2\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Фаина\Desktop\Все картинки для презентаций\Рисунки\losha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492922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4443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«ЛОШАДКА»</a:t>
            </a:r>
          </a:p>
          <a:p>
            <a:endParaRPr lang="ru-RU" sz="20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Я люблю свою лошадку,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Причешу ей шёрстку гладко,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Гребешком приглажу хвостик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И верхом поеду в гости.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340</Words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Фаина</cp:lastModifiedBy>
  <cp:revision>9</cp:revision>
  <dcterms:created xsi:type="dcterms:W3CDTF">2013-05-01T19:20:50Z</dcterms:created>
  <dcterms:modified xsi:type="dcterms:W3CDTF">2013-05-06T16:21:27Z</dcterms:modified>
</cp:coreProperties>
</file>